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3AFAF-C484-4888-B6D3-866196B6485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EB087-634C-4F24-A0DA-F8E5BE28F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4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0:notes"/>
          <p:cNvSpPr txBox="1">
            <a:spLocks noGrp="1"/>
          </p:cNvSpPr>
          <p:nvPr>
            <p:ph type="body" idx="1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5" name="Google Shape;75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BBEA-35E6-14C6-F9F9-171D7D058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13DDB-F8F1-6FE5-9EC0-5403CB27A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469EA-094D-BC7F-8C1F-4912F428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F4D22-8970-D099-5A4F-340227CE1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7FD60-B6CB-4D86-4E91-C7B208EE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EF0D4-3533-FCF0-7A35-95EE8D90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8E390-9043-29A2-E37B-E229DB339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A3FF9-C6E7-BEBD-9987-A9960992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15F89-F243-7FA6-7924-663EBCD5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35353-ECCD-C89A-ACD6-05C12B41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E3B81-233B-6739-1C66-FF236DAEB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4E8A1-0303-AD09-46F9-A0F608E89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34888-E8C7-91EB-30F8-F9C26A6A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8DEB1-6A4B-0F4F-A8AD-A3E7FCE6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059B1-2FCE-CC6C-7DAE-A999AEA46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0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4"/>
          <p:cNvSpPr txBox="1">
            <a:spLocks noGrp="1"/>
          </p:cNvSpPr>
          <p:nvPr>
            <p:ph type="title"/>
          </p:nvPr>
        </p:nvSpPr>
        <p:spPr>
          <a:xfrm>
            <a:off x="1711464" y="399758"/>
            <a:ext cx="9143770" cy="55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3400"/>
              <a:buFont typeface="Inter"/>
              <a:buNone/>
              <a:defRPr sz="3400" b="1" i="0">
                <a:solidFill>
                  <a:srgbClr val="111111"/>
                </a:solidFill>
                <a:latin typeface="Inter"/>
                <a:ea typeface="Inter"/>
                <a:cs typeface="Inter"/>
                <a:sym typeface="Inte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4"/>
          <p:cNvSpPr txBox="1"/>
          <p:nvPr/>
        </p:nvSpPr>
        <p:spPr>
          <a:xfrm>
            <a:off x="11386269" y="235611"/>
            <a:ext cx="647753" cy="32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sz="1200" b="1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3996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971E-F8C2-7110-CC68-4201FC9E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423B7-D5D9-2972-E157-E70493B7E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9C0A2-67FE-5539-88E9-10FFF40D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44625-8B76-2697-0828-E499B802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F4E12-38D1-173B-0C14-84159DE9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3CAF-416A-AB90-0A75-3593A6AC7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87213-7B15-8EE4-B836-F33E40105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1F349-E57C-720C-C21D-AA9CC67A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1B385-43F2-2B61-6921-7433E6DB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CBFBA-B503-D641-8A21-5418DCB31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5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B6890-4EF4-61C7-01E8-5A728C409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20AAF-7143-B7DB-0AB2-CEF70D5DD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2EFD4-BC0A-9E63-E549-70EC235BE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42625-BF66-6DA7-6163-EC2AB9EA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800AE-93FE-076A-0CCD-75CAA854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F8446-A102-6564-3BD0-BF7D8194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6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68A91-7874-F212-C98C-F83538CF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CA075-845D-3055-2456-476C2AAD2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C2079-E9D7-7A7B-F575-625CD234F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3D4C98-87CD-2922-8EC4-58CB48D5A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08C97-88A6-036A-B4F3-2CFD8C639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E2042A-F585-7C42-E18E-53F6D856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3F177E-EB6B-A0AD-451F-EEC7C4AF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24D33-BD62-6ED8-3D25-6E339BE1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0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E739A-3CBE-4C5D-84CC-C5FCA59A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DE9D5-DCBC-E838-381F-5EECE617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0FDFF-0ED1-E4F8-3A11-A8B1E46A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FC5DBB-9C12-C04E-7779-FA02F8BA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03007D-1C3B-C1D8-78C2-9EFB91C2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A5A9D-A4B6-F7C1-ECDD-514237E7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9B486D-CDA2-769D-15CB-CB7565E0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67BE-7F01-A137-0F27-49997BBD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F381F-0E77-CF41-7ADB-CC2517B55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EC230-09C5-AA7F-5F06-9582514CC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DA54C-2333-2E0E-FE1D-DFD38564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4A3A7-3B69-F4B2-5BCD-21C20093A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CB652-EEAD-885C-5929-1066A2220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1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FF08-A5E2-DAC6-49FD-7F4DD64F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AFEE3-2140-F803-F39A-1BAC26ADB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9CB96-1583-F61D-143A-C8DF87A9C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206DB-E2F8-4DAB-D17B-C9A5177E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27C44-FC01-67E1-18FF-0ACF14E6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7B2D7-5F61-877F-66EB-4FC45DBE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4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E7DBF-346E-4835-0EB2-7C145577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26128-16A1-95B0-8EE9-5B548C45D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0F48F-6CBE-0759-7439-3E445677F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87497C-F1DC-4CF4-BFC0-6D791ECB180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AB0A1-F324-1EF3-5C02-42967E891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92E43-E9C7-CD51-7843-2507CC446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F90F2B-FCA5-4DFE-8C43-D9DE8630D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7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0"/>
          <p:cNvSpPr txBox="1">
            <a:spLocks noGrp="1"/>
          </p:cNvSpPr>
          <p:nvPr>
            <p:ph type="title"/>
          </p:nvPr>
        </p:nvSpPr>
        <p:spPr>
          <a:xfrm>
            <a:off x="1711464" y="399758"/>
            <a:ext cx="9143770" cy="55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ct val="111111"/>
              <a:buFont typeface="Inter"/>
              <a:buNone/>
            </a:pPr>
            <a:endParaRPr/>
          </a:p>
        </p:txBody>
      </p:sp>
      <p:pic>
        <p:nvPicPr>
          <p:cNvPr id="78" name="Google Shape;78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1464" y="0"/>
            <a:ext cx="9410637" cy="683628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0"/>
          <p:cNvSpPr txBox="1"/>
          <p:nvPr/>
        </p:nvSpPr>
        <p:spPr>
          <a:xfrm>
            <a:off x="7438085" y="6550223"/>
            <a:ext cx="455674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[slide courtesy of the Bureau of Reclamation]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424D14-48BE-A822-8334-0A5425755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0"/>
            <a:ext cx="9810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4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Inter</vt:lpstr>
      <vt:lpstr>Source Sans Pro</vt:lpstr>
      <vt:lpstr>Office Theme</vt:lpstr>
      <vt:lpstr>PowerPoint Presentation</vt:lpstr>
      <vt:lpstr>PowerPoint Presentation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Haas</dc:creator>
  <cp:lastModifiedBy>Betsy Coleman</cp:lastModifiedBy>
  <cp:revision>2</cp:revision>
  <dcterms:created xsi:type="dcterms:W3CDTF">2024-02-26T16:54:41Z</dcterms:created>
  <dcterms:modified xsi:type="dcterms:W3CDTF">2024-02-26T19:34:12Z</dcterms:modified>
</cp:coreProperties>
</file>